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4" r:id="rId9"/>
    <p:sldId id="261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A3AFA8-5AC3-4C38-A79F-24CC8C185675}" type="datetimeFigureOut">
              <a:rPr lang="ru-RU" smtClean="0"/>
              <a:t>04.12.2010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DE5A0D-D6F5-413E-AF81-7F375FC21D0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28662" y="1142984"/>
            <a:ext cx="7851648" cy="1828800"/>
          </a:xfrm>
        </p:spPr>
        <p:txBody>
          <a:bodyPr/>
          <a:lstStyle/>
          <a:p>
            <a:r>
              <a:rPr lang="ru-RU" i="1" dirty="0" smtClean="0"/>
              <a:t>Всероссийский урок </a:t>
            </a:r>
            <a:br>
              <a:rPr lang="ru-RU" i="1" dirty="0" smtClean="0"/>
            </a:br>
            <a:r>
              <a:rPr lang="ru-RU" i="1" dirty="0" smtClean="0"/>
              <a:t>чистой воды.</a:t>
            </a:r>
            <a:endParaRPr lang="ru-RU" i="1" dirty="0"/>
          </a:p>
        </p:txBody>
      </p:sp>
      <p:pic>
        <p:nvPicPr>
          <p:cNvPr id="6" name="Рисунок 5" descr="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71744"/>
            <a:ext cx="3643338" cy="3400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14620"/>
            <a:ext cx="7358114" cy="938962"/>
          </a:xfrm>
        </p:spPr>
        <p:txBody>
          <a:bodyPr>
            <a:normAutofit/>
          </a:bodyPr>
          <a:lstStyle/>
          <a:p>
            <a:r>
              <a:rPr lang="ru-RU" dirty="0" smtClean="0"/>
              <a:t>Там, где вода, там и жизнь.</a:t>
            </a:r>
            <a:endParaRPr lang="ru-RU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3675358"/>
            <a:ext cx="4429124" cy="3182642"/>
          </a:xfrm>
        </p:spPr>
      </p:pic>
      <p:pic>
        <p:nvPicPr>
          <p:cNvPr id="5" name="Рисунок 4" descr="1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0"/>
            <a:ext cx="4214810" cy="3012809"/>
          </a:xfrm>
          <a:prstGeom prst="rect">
            <a:avLst/>
          </a:prstGeom>
        </p:spPr>
      </p:pic>
      <p:pic>
        <p:nvPicPr>
          <p:cNvPr id="6" name="Рисунок 5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00496" cy="3000372"/>
          </a:xfrm>
          <a:prstGeom prst="rect">
            <a:avLst/>
          </a:prstGeom>
        </p:spPr>
      </p:pic>
      <p:pic>
        <p:nvPicPr>
          <p:cNvPr id="7" name="Рисунок 6" descr="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" y="3748510"/>
            <a:ext cx="3714743" cy="310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357166"/>
            <a:ext cx="5929322" cy="35719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</a:t>
            </a:r>
            <a:r>
              <a:rPr lang="ru-RU" dirty="0" smtClean="0"/>
              <a:t>Вода камень точит.</a:t>
            </a:r>
            <a:br>
              <a:rPr lang="ru-RU" dirty="0" smtClean="0"/>
            </a:br>
            <a:r>
              <a:rPr lang="ru-RU" dirty="0" smtClean="0"/>
              <a:t>-Правда в огне не горит и в воде не тонет.</a:t>
            </a:r>
            <a:br>
              <a:rPr lang="ru-RU" dirty="0" smtClean="0"/>
            </a:br>
            <a:r>
              <a:rPr lang="ru-RU" dirty="0" smtClean="0"/>
              <a:t>-Пролитую воду не соберешь.</a:t>
            </a:r>
            <a:endParaRPr lang="ru-RU" dirty="0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4" y="3857628"/>
            <a:ext cx="4000496" cy="3000372"/>
          </a:xfrm>
        </p:spPr>
      </p:pic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42"/>
            <a:ext cx="8686800" cy="5643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-Бабушка надвое сказала: либо дождик, либо снег, либо будет, либо нет.</a:t>
            </a:r>
            <a:br>
              <a:rPr lang="ru-RU" dirty="0" smtClean="0"/>
            </a:br>
            <a:r>
              <a:rPr lang="ru-RU" dirty="0" smtClean="0"/>
              <a:t>-Чтобы рыбку съесть, надо в воду лезть.</a:t>
            </a:r>
            <a:br>
              <a:rPr lang="ru-RU" dirty="0" smtClean="0"/>
            </a:br>
            <a:r>
              <a:rPr lang="ru-RU" dirty="0" smtClean="0"/>
              <a:t>                           -Нужно наклониться,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чтобы воды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напиться.</a:t>
            </a:r>
            <a:endParaRPr lang="ru-RU" dirty="0"/>
          </a:p>
        </p:txBody>
      </p:sp>
      <p:pic>
        <p:nvPicPr>
          <p:cNvPr id="4" name="Содержимое 3" descr="1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286280"/>
            <a:ext cx="3864840" cy="25717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2717930"/>
            <a:ext cx="6505578" cy="392578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500166" y="285752"/>
            <a:ext cx="6929518" cy="2428868"/>
          </a:xfrm>
        </p:spPr>
        <p:txBody>
          <a:bodyPr>
            <a:normAutofit/>
          </a:bodyPr>
          <a:lstStyle/>
          <a:p>
            <a:r>
              <a:rPr lang="ru-RU" dirty="0" smtClean="0"/>
              <a:t>РФ – одно из наиболее обеспеченных водными ресурсами государств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715272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ряде регионов России наблюдается дефицит водных ресурсов</a:t>
            </a:r>
            <a:endParaRPr lang="ru-RU" dirty="0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2357430"/>
            <a:ext cx="5910287" cy="40414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115328" cy="1847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Периодически не хватает воды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для орошения полей в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некоторых областях.</a:t>
            </a:r>
            <a:endParaRPr lang="ru-RU" dirty="0"/>
          </a:p>
        </p:txBody>
      </p:sp>
      <p:pic>
        <p:nvPicPr>
          <p:cNvPr id="6" name="Содержимое 5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2468563"/>
            <a:ext cx="7491306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80" y="785794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Наша страна располагает одним из крупнейших в мире водохозяйственных комплексов.</a:t>
            </a:r>
            <a:endParaRPr lang="ru-RU" dirty="0"/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2581298"/>
            <a:ext cx="5705475" cy="4133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61278"/>
            <a:ext cx="8229600" cy="5368118"/>
          </a:xfrm>
        </p:spPr>
        <p:txBody>
          <a:bodyPr>
            <a:normAutofit/>
          </a:bodyPr>
          <a:lstStyle/>
          <a:p>
            <a:r>
              <a:rPr lang="ru-RU" dirty="0" smtClean="0"/>
              <a:t> Водные</a:t>
            </a:r>
            <a:br>
              <a:rPr lang="ru-RU" dirty="0" smtClean="0"/>
            </a:br>
            <a:r>
              <a:rPr lang="ru-RU" dirty="0" smtClean="0"/>
              <a:t> ресурсы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России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расходуются </a:t>
            </a:r>
            <a:br>
              <a:rPr lang="ru-RU" dirty="0" smtClean="0"/>
            </a:br>
            <a:r>
              <a:rPr lang="ru-RU" dirty="0" smtClean="0"/>
              <a:t>нерационально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612914"/>
            <a:ext cx="3955117" cy="51021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847088"/>
          </a:xfrm>
        </p:spPr>
        <p:txBody>
          <a:bodyPr/>
          <a:lstStyle/>
          <a:p>
            <a:r>
              <a:rPr lang="ru-RU" dirty="0" smtClean="0"/>
              <a:t>Более 20% водопроводной воды теряется по пути в дома</a:t>
            </a:r>
            <a:endParaRPr lang="ru-RU" dirty="0"/>
          </a:p>
        </p:txBody>
      </p:sp>
      <p:pic>
        <p:nvPicPr>
          <p:cNvPr id="4" name="Содержимое 3" descr="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143116"/>
            <a:ext cx="6260534" cy="44291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-285776"/>
            <a:ext cx="428628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Исследование: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2" y="500042"/>
          <a:ext cx="9144004" cy="5776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16"/>
                <a:gridCol w="1071586"/>
                <a:gridCol w="1143001"/>
                <a:gridCol w="1031505"/>
                <a:gridCol w="1254495"/>
                <a:gridCol w="1143001"/>
                <a:gridCol w="724858"/>
                <a:gridCol w="1561142"/>
              </a:tblGrid>
              <a:tr h="473277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Твои дела: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Коли-чество</a:t>
                      </a:r>
                      <a:r>
                        <a:rPr lang="ru-RU" dirty="0" smtClean="0"/>
                        <a:t> раз: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в мин.:</a:t>
                      </a:r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Как ты использовал воду: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Сколько</a:t>
                      </a:r>
                      <a:r>
                        <a:rPr lang="ru-RU" baseline="0" dirty="0" smtClean="0"/>
                        <a:t> литров воды  потрачено: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Слабый напор</a:t>
                      </a:r>
                    </a:p>
                    <a:p>
                      <a:pPr algn="ctr"/>
                      <a:r>
                        <a:rPr lang="ru-RU" dirty="0" smtClean="0"/>
                        <a:t>1 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Средний напор </a:t>
                      </a:r>
                    </a:p>
                    <a:p>
                      <a:pPr algn="ctr"/>
                      <a:r>
                        <a:rPr lang="ru-RU" dirty="0" smtClean="0"/>
                        <a:t>7 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Силь-ный</a:t>
                      </a:r>
                      <a:r>
                        <a:rPr lang="ru-RU" dirty="0" smtClean="0"/>
                        <a:t> напор </a:t>
                      </a:r>
                    </a:p>
                    <a:p>
                      <a:pPr algn="ctr"/>
                      <a:r>
                        <a:rPr lang="ru-RU" dirty="0" smtClean="0"/>
                        <a:t>15 л.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Слив в </a:t>
                      </a:r>
                      <a:r>
                        <a:rPr lang="ru-RU" dirty="0" err="1" smtClean="0"/>
                        <a:t>туа-лете</a:t>
                      </a:r>
                      <a:r>
                        <a:rPr lang="ru-RU" dirty="0" smtClean="0"/>
                        <a:t> 9</a:t>
                      </a:r>
                      <a:r>
                        <a:rPr lang="ru-RU" baseline="0" dirty="0" smtClean="0"/>
                        <a:t> л.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Мыл руки: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Чистил зубы: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Мыл посуду: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Прини-мал</a:t>
                      </a:r>
                      <a:r>
                        <a:rPr lang="ru-RU" dirty="0" smtClean="0"/>
                        <a:t> душ: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Смывал в туалете: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</a:tr>
              <a:tr h="47327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Мыл обувь: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8662" y="6386476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Итого:   475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635"/>
            <a:ext cx="5072066" cy="6839365"/>
          </a:xfrm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43577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Итоги: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571480"/>
            <a:ext cx="592935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/>
              <a:t>Много ли воды было потрачено?</a:t>
            </a:r>
          </a:p>
          <a:p>
            <a:pPr>
              <a:buFontTx/>
              <a:buChar char="-"/>
            </a:pPr>
            <a:r>
              <a:rPr lang="ru-RU" sz="3200" b="1" dirty="0" smtClean="0"/>
              <a:t>Всегда ли рационально использовали воду?</a:t>
            </a:r>
          </a:p>
          <a:p>
            <a:pPr>
              <a:buFontTx/>
              <a:buChar char="-"/>
            </a:pPr>
            <a:r>
              <a:rPr lang="ru-RU" sz="3200" b="1" dirty="0" smtClean="0"/>
              <a:t>Кто потратил меньше?</a:t>
            </a:r>
          </a:p>
          <a:p>
            <a:pPr>
              <a:buFontTx/>
              <a:buChar char="-"/>
            </a:pPr>
            <a:r>
              <a:rPr lang="ru-RU" sz="3200" b="1" dirty="0" smtClean="0"/>
              <a:t>Кто больше?</a:t>
            </a:r>
          </a:p>
          <a:p>
            <a:pPr>
              <a:buFontTx/>
              <a:buChar char="-"/>
            </a:pPr>
            <a:r>
              <a:rPr lang="ru-RU" sz="3200" b="1" dirty="0" smtClean="0"/>
              <a:t>Как вы к этому относитесь</a:t>
            </a:r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</TotalTime>
  <Words>192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Всероссийский урок  чистой воды.</vt:lpstr>
      <vt:lpstr>РФ – одно из наиболее обеспеченных водными ресурсами государств</vt:lpstr>
      <vt:lpstr>В ряде регионов России наблюдается дефицит водных ресурсов</vt:lpstr>
      <vt:lpstr>Периодически не хватает воды         для орошения полей в                 некоторых областях.</vt:lpstr>
      <vt:lpstr>Наша страна располагает одним из крупнейших в мире водохозяйственных комплексов.</vt:lpstr>
      <vt:lpstr> Водные  ресурсы  России  расходуются  нерационально.</vt:lpstr>
      <vt:lpstr>Более 20% водопроводной воды теряется по пути в дома</vt:lpstr>
      <vt:lpstr>Исследование:</vt:lpstr>
      <vt:lpstr>Слайд 9</vt:lpstr>
      <vt:lpstr>Там, где вода, там и жизнь.</vt:lpstr>
      <vt:lpstr>-Вода камень точит. -Правда в огне не горит и в воде не тонет. -Пролитую воду не соберешь.</vt:lpstr>
      <vt:lpstr>-Бабушка надвое сказала: либо дождик, либо снег, либо будет, либо нет. -Чтобы рыбку съесть, надо в воду лезть.                            -Нужно наклониться,                                  чтобы воды                                  напиться.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урок  чистой воды.</dc:title>
  <dc:creator>Valued Acer Customer</dc:creator>
  <cp:lastModifiedBy>Valued Acer Customer</cp:lastModifiedBy>
  <cp:revision>10</cp:revision>
  <dcterms:created xsi:type="dcterms:W3CDTF">2010-12-04T17:59:10Z</dcterms:created>
  <dcterms:modified xsi:type="dcterms:W3CDTF">2010-12-04T19:39:26Z</dcterms:modified>
</cp:coreProperties>
</file>