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99" r:id="rId4"/>
    <p:sldId id="266" r:id="rId5"/>
    <p:sldId id="279" r:id="rId6"/>
    <p:sldId id="267" r:id="rId7"/>
    <p:sldId id="273" r:id="rId8"/>
    <p:sldId id="268" r:id="rId9"/>
    <p:sldId id="274" r:id="rId10"/>
    <p:sldId id="269" r:id="rId11"/>
    <p:sldId id="275" r:id="rId12"/>
    <p:sldId id="270" r:id="rId13"/>
    <p:sldId id="276" r:id="rId14"/>
    <p:sldId id="282" r:id="rId15"/>
    <p:sldId id="286" r:id="rId16"/>
    <p:sldId id="287" r:id="rId17"/>
    <p:sldId id="300" r:id="rId18"/>
    <p:sldId id="301" r:id="rId19"/>
    <p:sldId id="260" r:id="rId20"/>
    <p:sldId id="296" r:id="rId21"/>
    <p:sldId id="29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399FF"/>
    <a:srgbClr val="52E4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Yo\для портф\фоны для през\330026694634_c588d1593fec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1166843"/>
            <a:ext cx="75724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200" b="1" cap="all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4800" b="1" cap="all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Здоровье-</a:t>
            </a:r>
          </a:p>
          <a:p>
            <a:pPr algn="ctr"/>
            <a:r>
              <a:rPr lang="ru-RU" sz="4800" b="1" cap="all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это главное богатство</a:t>
            </a:r>
          </a:p>
          <a:p>
            <a:pPr algn="ctr"/>
            <a:r>
              <a:rPr lang="ru-RU" sz="4800" b="1" cap="all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человека</a:t>
            </a:r>
            <a:endParaRPr lang="ru-RU" sz="48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Yo\для портф\фоны для през\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2911" y="928670"/>
            <a:ext cx="600079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Лежит на грядке зелёный</a:t>
            </a:r>
            <a:b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здоровячок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, а имя ему…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C:\Users\Yo\для портф\фоны для през\webjongillustrations99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5984" y="2786058"/>
            <a:ext cx="2786082" cy="2714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Users\Yo\Pictures\121716566877777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857364"/>
            <a:ext cx="8715436" cy="466248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Yo\для портф\фоны для през\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5947" y="428604"/>
            <a:ext cx="6482069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Круглое, румяное,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дерева достану я,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тарелку положу: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“Кушай, мамочка”, - скажу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Yo\для портф\фоны для през\webjongillustrations99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</p:spPr>
      </p:pic>
      <p:pic>
        <p:nvPicPr>
          <p:cNvPr id="19463" name="Picture 7" descr="яблок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786058"/>
            <a:ext cx="9429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яблок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428868"/>
            <a:ext cx="9429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9" descr="яблок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256"/>
            <a:ext cx="9429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корзина с яблокам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2428868"/>
            <a:ext cx="4824412" cy="41878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Yo\для портф\фоны для през\44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71538" y="857232"/>
            <a:ext cx="764386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“Овощи кладовая здоровья”,</a:t>
            </a:r>
          </a:p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“Овощи и фрукты - полезные продукты” 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Yo\для портф\фоны для през\030488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714356"/>
            <a:ext cx="635798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Прочитайте пословицы: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Хорошего понемножку, сладкого не досыта.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Сладок мёд, да не по две ложки в рот.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Гречневая каша - матушка наша, а хлебец ржаной - отец наш родной.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Если много съешь, то и мёд горьким покажется.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Д) Наелся, как бык, не знаю, как быть.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Е) Когда я ем, я глух и нем.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Yo\для портф\фоны для през\fon_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61555" y="642919"/>
            <a:ext cx="5282279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ТЕМА УРОКА: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«Разговор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о правильном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питании»</a:t>
            </a: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Yo\для портф\фоны для през\030488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42976" y="785794"/>
            <a:ext cx="7143800" cy="350865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“ Слово “витамин” придумал американский учёный- биохимик Казимир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</a:rPr>
              <a:t>Функ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. Он открыл, что вещество (“амин”), содержащееся в оболочке рисового зерна, очень необходимо для жизни. Соединив латинское слово “вита” (жизнь) с “амин”, получилось слово “витамин”. Детям 6- 7 лет надо съедать в день 500- 600 грамм овощей и фруктов”.</a:t>
            </a:r>
          </a:p>
          <a:p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8131" name="Picture 3" descr="C:\Users\Yo\Pictures\0edd0e7325ed33edf551552dab7c8e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714752"/>
            <a:ext cx="2333633" cy="2262195"/>
          </a:xfrm>
          <a:prstGeom prst="rect">
            <a:avLst/>
          </a:prstGeom>
          <a:noFill/>
        </p:spPr>
      </p:pic>
      <p:pic>
        <p:nvPicPr>
          <p:cNvPr id="48132" name="Picture 4" descr="C:\Users\Yo\Pictures\1204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3500438"/>
            <a:ext cx="3557593" cy="26729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C:\Users\Yo\для портф\фоны для през\030488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500043"/>
            <a:ext cx="771530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АППЕТИТ – ЭТО…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571612"/>
            <a:ext cx="58579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Значение слова Аппетит по словарю Даля:</a:t>
            </a:r>
            <a:br>
              <a:rPr lang="ru-RU" sz="2400" b="1" u="sng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Аппетит – это позыв на пищу, на еду;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u="sng" dirty="0" smtClean="0">
                <a:solidFill>
                  <a:srgbClr val="FF0000"/>
                </a:solidFill>
              </a:rPr>
              <a:t>Значение слова Аппетит по Ефремовой: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Аппетит - 1. Ощущение голода, желание есть.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u="sng" dirty="0" smtClean="0">
                <a:solidFill>
                  <a:srgbClr val="FF0000"/>
                </a:solidFill>
              </a:rPr>
              <a:t>Аппетит в Энциклопедическом словаре: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Аппетит - (от лат. </a:t>
            </a:r>
            <a:r>
              <a:rPr lang="ru-RU" sz="2400" b="1" dirty="0" err="1" smtClean="0">
                <a:solidFill>
                  <a:srgbClr val="FF0000"/>
                </a:solidFill>
              </a:rPr>
              <a:t>appetitus</a:t>
            </a:r>
            <a:r>
              <a:rPr lang="ru-RU" sz="2400" b="1" dirty="0" smtClean="0">
                <a:solidFill>
                  <a:srgbClr val="FF0000"/>
                </a:solidFill>
              </a:rPr>
              <a:t> - желание) – ощущение, связанное с потребностью в пище 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Yo\для портф\оформление группы\d68b92fa9e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1643050"/>
            <a:ext cx="657229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НАЗОВИ ОДНИМ СЛОВОМ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18" name="Picture 2" descr="C:\Users\Yo\Pictures\5810e5ca784ff4bfa9e38074e9a48cb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571876"/>
            <a:ext cx="1524011" cy="1143008"/>
          </a:xfrm>
          <a:prstGeom prst="rect">
            <a:avLst/>
          </a:prstGeom>
          <a:noFill/>
        </p:spPr>
      </p:pic>
      <p:pic>
        <p:nvPicPr>
          <p:cNvPr id="9219" name="Picture 3" descr="C:\Users\Yo\Pictures\71151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2285992"/>
            <a:ext cx="1757074" cy="1166807"/>
          </a:xfrm>
          <a:prstGeom prst="rect">
            <a:avLst/>
          </a:prstGeom>
          <a:noFill/>
        </p:spPr>
      </p:pic>
      <p:pic>
        <p:nvPicPr>
          <p:cNvPr id="9220" name="Picture 4" descr="C:\Users\Yo\Pictures\dc4564dd54d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2143116"/>
            <a:ext cx="1619240" cy="1295392"/>
          </a:xfrm>
          <a:prstGeom prst="rect">
            <a:avLst/>
          </a:prstGeom>
          <a:noFill/>
        </p:spPr>
      </p:pic>
      <p:pic>
        <p:nvPicPr>
          <p:cNvPr id="9221" name="Picture 5" descr="C:\Users\Yo\Pictures\full134069643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2285992"/>
            <a:ext cx="1808903" cy="1309683"/>
          </a:xfrm>
          <a:prstGeom prst="rect">
            <a:avLst/>
          </a:prstGeom>
          <a:noFill/>
        </p:spPr>
      </p:pic>
      <p:pic>
        <p:nvPicPr>
          <p:cNvPr id="9222" name="Picture 6" descr="C:\Users\Yo\Pictures\b9be8503adf3d4329c9dcc974bb9467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00232" y="2285992"/>
            <a:ext cx="2111364" cy="1800216"/>
          </a:xfrm>
          <a:prstGeom prst="rect">
            <a:avLst/>
          </a:prstGeom>
          <a:noFill/>
        </p:spPr>
      </p:pic>
      <p:pic>
        <p:nvPicPr>
          <p:cNvPr id="9223" name="Picture 7" descr="C:\Users\Yo\Pictures\meat-delicatessen-17570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00562" y="4929198"/>
            <a:ext cx="1265658" cy="790567"/>
          </a:xfrm>
          <a:prstGeom prst="rect">
            <a:avLst/>
          </a:prstGeom>
          <a:noFill/>
        </p:spPr>
      </p:pic>
      <p:pic>
        <p:nvPicPr>
          <p:cNvPr id="9224" name="Picture 8" descr="C:\Users\Yo\Pictures\puzzle_bf059cd71edf26433891dafa2dbd115b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58" y="3571876"/>
            <a:ext cx="1600063" cy="1895474"/>
          </a:xfrm>
          <a:prstGeom prst="rect">
            <a:avLst/>
          </a:prstGeom>
          <a:noFill/>
        </p:spPr>
      </p:pic>
      <p:pic>
        <p:nvPicPr>
          <p:cNvPr id="9225" name="Picture 9" descr="C:\Users\Yo\Pictures\x_c435ba39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000232" y="4143380"/>
            <a:ext cx="2285996" cy="2357454"/>
          </a:xfrm>
          <a:prstGeom prst="rect">
            <a:avLst/>
          </a:prstGeom>
          <a:noFill/>
        </p:spPr>
      </p:pic>
      <p:pic>
        <p:nvPicPr>
          <p:cNvPr id="9226" name="Picture 10" descr="C:\Users\Yo\Pictures\1237338014-104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8596" y="5572140"/>
            <a:ext cx="1522765" cy="110489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 descr="C:\Users\Yo\для портф\фоны для през\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428604"/>
            <a:ext cx="600079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rgbClr val="00B050"/>
                </a:solidFill>
                <a:effectLst/>
              </a:rPr>
              <a:t>Сидит она на грядке</a:t>
            </a:r>
            <a:br>
              <a:rPr lang="ru-RU" sz="4000" b="1" cap="none" spc="0" dirty="0" smtClean="0">
                <a:ln/>
                <a:solidFill>
                  <a:srgbClr val="00B050"/>
                </a:solidFill>
                <a:effectLst/>
              </a:rPr>
            </a:br>
            <a:r>
              <a:rPr lang="ru-RU" sz="4000" b="1" cap="none" spc="0" dirty="0" smtClean="0">
                <a:ln/>
                <a:solidFill>
                  <a:srgbClr val="00B050"/>
                </a:solidFill>
                <a:effectLst/>
              </a:rPr>
              <a:t>В земляной кроватке,</a:t>
            </a:r>
            <a:br>
              <a:rPr lang="ru-RU" sz="4000" b="1" cap="none" spc="0" dirty="0" smtClean="0">
                <a:ln/>
                <a:solidFill>
                  <a:srgbClr val="00B050"/>
                </a:solidFill>
                <a:effectLst/>
              </a:rPr>
            </a:br>
            <a:r>
              <a:rPr lang="ru-RU" sz="4000" b="1" cap="none" spc="0" dirty="0" smtClean="0">
                <a:ln/>
                <a:solidFill>
                  <a:srgbClr val="00B050"/>
                </a:solidFill>
                <a:effectLst/>
              </a:rPr>
              <a:t>На ней сотня одёжек</a:t>
            </a:r>
            <a:br>
              <a:rPr lang="ru-RU" sz="4000" b="1" cap="none" spc="0" dirty="0" smtClean="0">
                <a:ln/>
                <a:solidFill>
                  <a:srgbClr val="00B050"/>
                </a:solidFill>
                <a:effectLst/>
              </a:rPr>
            </a:br>
            <a:r>
              <a:rPr lang="ru-RU" sz="4000" b="1" cap="none" spc="0" dirty="0" smtClean="0">
                <a:ln/>
                <a:solidFill>
                  <a:srgbClr val="00B050"/>
                </a:solidFill>
                <a:effectLst/>
              </a:rPr>
              <a:t>И все без застёжек,</a:t>
            </a:r>
            <a:br>
              <a:rPr lang="ru-RU" sz="4000" b="1" cap="none" spc="0" dirty="0" smtClean="0">
                <a:ln/>
                <a:solidFill>
                  <a:srgbClr val="00B050"/>
                </a:solidFill>
                <a:effectLst/>
              </a:rPr>
            </a:br>
            <a:r>
              <a:rPr lang="ru-RU" sz="4000" b="1" cap="none" spc="0" dirty="0" smtClean="0">
                <a:ln/>
                <a:solidFill>
                  <a:srgbClr val="00B050"/>
                </a:solidFill>
                <a:effectLst/>
              </a:rPr>
              <a:t>Зелёная да </a:t>
            </a:r>
            <a:r>
              <a:rPr lang="ru-RU" sz="4000" b="1" cap="none" spc="0" dirty="0" err="1" smtClean="0">
                <a:ln/>
                <a:solidFill>
                  <a:srgbClr val="00B050"/>
                </a:solidFill>
                <a:effectLst/>
              </a:rPr>
              <a:t>русенькая</a:t>
            </a:r>
            <a:r>
              <a:rPr lang="ru-RU" sz="4000" b="1" cap="none" spc="0" dirty="0" smtClean="0">
                <a:ln/>
                <a:solidFill>
                  <a:srgbClr val="00B050"/>
                </a:solidFill>
                <a:effectLst/>
              </a:rPr>
              <a:t>,</a:t>
            </a:r>
            <a:br>
              <a:rPr lang="ru-RU" sz="4000" b="1" cap="none" spc="0" dirty="0" smtClean="0">
                <a:ln/>
                <a:solidFill>
                  <a:srgbClr val="00B050"/>
                </a:solidFill>
                <a:effectLst/>
              </a:rPr>
            </a:br>
            <a:r>
              <a:rPr lang="ru-RU" sz="4000" b="1" cap="none" spc="0" dirty="0" smtClean="0">
                <a:ln/>
                <a:solidFill>
                  <a:srgbClr val="00B050"/>
                </a:solidFill>
                <a:effectLst/>
              </a:rPr>
              <a:t>Утром на ней бусинки</a:t>
            </a:r>
            <a:endParaRPr lang="ru-RU" sz="4000" b="1" cap="none" spc="0" dirty="0">
              <a:ln/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C:\Users\Yo\для портф\оформление группы\1f77efe88e8c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751344"/>
            <a:ext cx="58579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 “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Перед едой всегда тщательно мойте руки.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Главное - не переедайте.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Ешьте в одно и то же время простую, свежеприготовленную пищу, которая легко усваивается и соответствует потребностям организма.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Тщательно пережёвывайте пищу, не спешите глотать.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Не разговаривайте и не читайте во время еды, это мешает хорошему пережёвыванию пищи.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Перед приёмом пищи сделайте 5-6 дыхательных упражнений, мысленно поблагодарив всех, кто принял участие в создании продуктов, из которых приготовлена пища.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Никогда не забывайте о правилах культурного поведения за столом.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1" y="357166"/>
            <a:ext cx="862269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“Золотые правила питания”. </a:t>
            </a:r>
            <a:endParaRPr lang="ru-RU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4" name="Picture 2" descr="C:\Users\Yo\для портф\фоны для през\fon-skachat-dlya-prezentacii-detskij-sa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Picture 2" descr="C:\Users\Yo\для портф\оформление группы\imagesCANGEZG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52"/>
            <a:ext cx="3071802" cy="2194568"/>
          </a:xfrm>
          <a:prstGeom prst="rect">
            <a:avLst/>
          </a:prstGeom>
          <a:noFill/>
        </p:spPr>
      </p:pic>
      <p:pic>
        <p:nvPicPr>
          <p:cNvPr id="6" name="Picture 4" descr="C:\Users\Yo\для портф\портф3\s1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3388" y="2714620"/>
            <a:ext cx="3430612" cy="150019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361555" y="428605"/>
            <a:ext cx="5925221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ЗНАЮ…</a:t>
            </a:r>
          </a:p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УМЕЮ…</a:t>
            </a:r>
          </a:p>
          <a:p>
            <a:pPr algn="ctr"/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СПРАВИЛСЯ…</a:t>
            </a:r>
          </a:p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ВОЗНИКЛИ ТРУДНОСТИ…</a:t>
            </a:r>
            <a:endParaRPr lang="ru-RU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4286256"/>
            <a:ext cx="750098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УРОК!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БЕРЕГИТЕ ЗДОРОВЬЕ!!!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C:\Users\Yo\для портф\фоны для през\webjongillustrations99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Yo\Pictures\7108707eb1b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64"/>
            <a:ext cx="5286380" cy="5000636"/>
          </a:xfrm>
          <a:prstGeom prst="rect">
            <a:avLst/>
          </a:prstGeom>
          <a:noFill/>
        </p:spPr>
      </p:pic>
      <p:pic>
        <p:nvPicPr>
          <p:cNvPr id="3075" name="Picture 3" descr="C:\Users\Yo\Pictures\1315626839bapcaitim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2500306"/>
            <a:ext cx="2608982" cy="2466961"/>
          </a:xfrm>
          <a:prstGeom prst="rect">
            <a:avLst/>
          </a:prstGeom>
          <a:noFill/>
        </p:spPr>
      </p:pic>
      <p:pic>
        <p:nvPicPr>
          <p:cNvPr id="3076" name="Picture 4" descr="C:\Users\Yo\Pictures\c8d0ab4b0ab1a7c176d4bb2e3bd413f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4857752"/>
            <a:ext cx="1908570" cy="200024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Yo\для портф\фоны для през\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357166"/>
            <a:ext cx="621510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 островок налетел ураган,</a:t>
            </a:r>
            <a:b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 пальме остался последний…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Yo\для портф\фоны для през\webjongillustrations99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 descr="BANAN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3857628"/>
            <a:ext cx="2718816" cy="214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BANAN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000372"/>
            <a:ext cx="2718816" cy="214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BANAN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2571744"/>
            <a:ext cx="2718816" cy="214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BANAN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1714488"/>
            <a:ext cx="2718816" cy="214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Yo\для портф\фоны для през\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8998" y="357166"/>
            <a:ext cx="6101828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слива, темна,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репа, кругла.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грядке силу копила,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хозяйке в борщ угодила.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Yo\для портф\фоны для през\webjongillustrations99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488" y="2928934"/>
            <a:ext cx="2786082" cy="2714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Yo\Pictures\s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714488"/>
            <a:ext cx="8786874" cy="50006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Yo\для портф\фоны для през\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78099" y="357167"/>
            <a:ext cx="5451289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Скинули с Егорушки</a:t>
            </a:r>
            <a:b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Золотые пёрышки-</a:t>
            </a:r>
            <a:b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Заставил Егорушка</a:t>
            </a:r>
            <a:b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Плакать и без горюшка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Yo\для портф\фоны для през\webjongillustrations99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11" descr="onion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071678"/>
            <a:ext cx="6215106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338</Words>
  <PresentationFormat>Экран (4:3)</PresentationFormat>
  <Paragraphs>46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</dc:creator>
  <cp:lastModifiedBy>Yo</cp:lastModifiedBy>
  <cp:revision>6</cp:revision>
  <dcterms:created xsi:type="dcterms:W3CDTF">2013-11-16T14:32:11Z</dcterms:created>
  <dcterms:modified xsi:type="dcterms:W3CDTF">2013-11-20T17:12:30Z</dcterms:modified>
</cp:coreProperties>
</file>